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329" r:id="rId4"/>
    <p:sldId id="333" r:id="rId5"/>
    <p:sldId id="328" r:id="rId6"/>
    <p:sldId id="327" r:id="rId7"/>
    <p:sldId id="326" r:id="rId8"/>
    <p:sldId id="332" r:id="rId9"/>
    <p:sldId id="325" r:id="rId10"/>
    <p:sldId id="320" r:id="rId11"/>
    <p:sldId id="323" r:id="rId12"/>
    <p:sldId id="322" r:id="rId13"/>
    <p:sldId id="321" r:id="rId14"/>
    <p:sldId id="260" r:id="rId15"/>
    <p:sldId id="319" r:id="rId1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544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5307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pos="183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295" userDrawn="1">
          <p15:clr>
            <a:srgbClr val="A4A3A4"/>
          </p15:clr>
        </p15:guide>
        <p15:guide id="9" pos="2585" userDrawn="1">
          <p15:clr>
            <a:srgbClr val="A4A3A4"/>
          </p15:clr>
        </p15:guide>
        <p15:guide id="10" pos="3674" userDrawn="1">
          <p15:clr>
            <a:srgbClr val="A4A3A4"/>
          </p15:clr>
        </p15:guide>
        <p15:guide id="11" orient="horz" pos="2591" userDrawn="1">
          <p15:clr>
            <a:srgbClr val="A4A3A4"/>
          </p15:clr>
        </p15:guide>
        <p15:guide id="12" orient="horz" pos="1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това Инесса Витальевна" initials="ТИВ" lastIdx="19" clrIdx="0">
    <p:extLst>
      <p:ext uri="{19B8F6BF-5375-455C-9EA6-DF929625EA0E}">
        <p15:presenceInfo xmlns:p15="http://schemas.microsoft.com/office/powerpoint/2012/main" userId="S-1-5-21-417890761-388646037-2193545323-15164" providerId="AD"/>
      </p:ext>
    </p:extLst>
  </p:cmAuthor>
  <p:cmAuthor id="2" name="Янсон Юлия Эрнстовна" initials="ЯЮЭ" lastIdx="2" clrIdx="1">
    <p:extLst>
      <p:ext uri="{19B8F6BF-5375-455C-9EA6-DF929625EA0E}">
        <p15:presenceInfo xmlns:p15="http://schemas.microsoft.com/office/powerpoint/2012/main" userId="Янсон Юлия Эрнс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D4D"/>
    <a:srgbClr val="FECE26"/>
    <a:srgbClr val="B2B4B3"/>
    <a:srgbClr val="787878"/>
    <a:srgbClr val="757575"/>
    <a:srgbClr val="E8E8E8"/>
    <a:srgbClr val="E0E0E0"/>
    <a:srgbClr val="F2F2F2"/>
    <a:srgbClr val="062874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5588" autoAdjust="0"/>
  </p:normalViewPr>
  <p:slideViewPr>
    <p:cSldViewPr snapToGrid="0" showGuides="1">
      <p:cViewPr varScale="1">
        <p:scale>
          <a:sx n="104" d="100"/>
          <a:sy n="104" d="100"/>
        </p:scale>
        <p:origin x="114" y="186"/>
      </p:cViewPr>
      <p:guideLst>
        <p:guide orient="horz" pos="3702"/>
        <p:guide pos="544"/>
        <p:guide pos="5488"/>
        <p:guide pos="5307"/>
        <p:guide orient="horz" pos="346"/>
        <p:guide pos="1837"/>
        <p:guide orient="horz" pos="799"/>
        <p:guide pos="295"/>
        <p:guide pos="2585"/>
        <p:guide pos="3674"/>
        <p:guide orient="horz" pos="2591"/>
        <p:guide orient="horz" pos="1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08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6095BC-E593-4154-BC39-607CE73E8AC6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44" y="9428164"/>
            <a:ext cx="2945341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6AA006-DBB0-4D8F-A450-B1B7FB145E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45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l" defTabSz="913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 defTabSz="913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93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l" defTabSz="91337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8164"/>
            <a:ext cx="294693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2ADE34E4-0DA4-457B-836A-FD2D615C3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794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59832" y="489446"/>
            <a:ext cx="5672462" cy="923330"/>
          </a:xfrm>
        </p:spPr>
        <p:txBody>
          <a:bodyPr wrap="square" lIns="0" tIns="0" rIns="0" bIns="0" anchor="t">
            <a:spAutoFit/>
          </a:bodyPr>
          <a:lstStyle>
            <a:lvl1pPr algn="r">
              <a:defRPr sz="3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>Arial 30 </a:t>
            </a:r>
            <a:r>
              <a:rPr lang="ru-RU" dirty="0" smtClean="0"/>
              <a:t>жирный выравнивание слева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6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  </a:t>
            </a:r>
            <a:r>
              <a:rPr lang="en-US" dirty="0" smtClean="0"/>
              <a:t>Arial 24, </a:t>
            </a:r>
            <a:r>
              <a:rPr lang="ru-RU" dirty="0" err="1" smtClean="0"/>
              <a:t>межстроч</a:t>
            </a:r>
            <a:r>
              <a:rPr lang="ru-RU" dirty="0" smtClean="0"/>
              <a:t>. интервал точно 2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</a:t>
            </a:r>
            <a:r>
              <a:rPr lang="en-US" dirty="0" smtClean="0"/>
              <a:t>Arial 18</a:t>
            </a:r>
            <a:r>
              <a:rPr lang="ru-RU" dirty="0" err="1" smtClean="0"/>
              <a:t>пт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021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  </a:t>
            </a:r>
            <a:r>
              <a:rPr lang="en-US" dirty="0" smtClean="0"/>
              <a:t>Arial 24, </a:t>
            </a:r>
            <a:r>
              <a:rPr lang="ru-RU" dirty="0" err="1" smtClean="0"/>
              <a:t>межстроч</a:t>
            </a:r>
            <a:r>
              <a:rPr lang="ru-RU" dirty="0" smtClean="0"/>
              <a:t>. интервал точно 2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</a:t>
            </a:r>
            <a:r>
              <a:rPr lang="en-US" dirty="0" smtClean="0"/>
              <a:t>Arial 18</a:t>
            </a:r>
            <a:r>
              <a:rPr lang="ru-RU" dirty="0" err="1" smtClean="0"/>
              <a:t>пт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</a:t>
            </a:r>
            <a:r>
              <a:rPr lang="en-US" dirty="0" smtClean="0"/>
              <a:t>Arial 18</a:t>
            </a:r>
            <a:r>
              <a:rPr lang="ru-RU" dirty="0" err="1" smtClean="0"/>
              <a:t>пт</a:t>
            </a:r>
            <a:endParaRPr lang="ru-RU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  </a:t>
            </a:r>
            <a:r>
              <a:rPr lang="en-US" dirty="0" smtClean="0"/>
              <a:t>Arial 24, </a:t>
            </a:r>
            <a:r>
              <a:rPr lang="ru-RU" dirty="0" err="1" smtClean="0"/>
              <a:t>межстроч</a:t>
            </a:r>
            <a:r>
              <a:rPr lang="ru-RU" dirty="0" smtClean="0"/>
              <a:t>. интервал точно 2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3836333"/>
            <a:ext cx="4498913" cy="246221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</a:t>
            </a:r>
            <a:r>
              <a:rPr lang="en-US" dirty="0" smtClean="0"/>
              <a:t>Arial 18</a:t>
            </a:r>
            <a:r>
              <a:rPr lang="ru-RU" dirty="0" err="1" smtClean="0"/>
              <a:t>пт</a:t>
            </a:r>
            <a:endParaRPr lang="ru-RU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2924944"/>
            <a:ext cx="4499992" cy="615553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  </a:t>
            </a:r>
            <a:r>
              <a:rPr lang="en-US" dirty="0" smtClean="0"/>
              <a:t>Arial 24, </a:t>
            </a:r>
            <a:r>
              <a:rPr lang="ru-RU" dirty="0" err="1" smtClean="0"/>
              <a:t>межстроч</a:t>
            </a:r>
            <a:r>
              <a:rPr lang="ru-RU" dirty="0" smtClean="0"/>
              <a:t>. интервал точно 2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"/>
            <a:ext cx="917820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95"/>
            <a:ext cx="9178205" cy="6876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9592" y="543198"/>
            <a:ext cx="7416824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400"/>
              </a:lnSpc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  </a:t>
            </a:r>
            <a:r>
              <a:rPr lang="en-US" dirty="0" smtClean="0"/>
              <a:t>Arial 24, </a:t>
            </a:r>
            <a:br>
              <a:rPr lang="en-US" dirty="0" smtClean="0"/>
            </a:br>
            <a:r>
              <a:rPr lang="ru-RU" dirty="0" err="1" smtClean="0"/>
              <a:t>межстроч</a:t>
            </a:r>
            <a:r>
              <a:rPr lang="ru-RU" dirty="0" smtClean="0"/>
              <a:t>. интервал точно 2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899591" y="1454587"/>
            <a:ext cx="7415046" cy="246221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</a:t>
            </a:r>
            <a:r>
              <a:rPr lang="en-US" dirty="0" smtClean="0"/>
              <a:t>Arial 18</a:t>
            </a:r>
            <a:r>
              <a:rPr lang="ru-RU" dirty="0" err="1" smtClean="0"/>
              <a:t>пт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05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432000"/>
            <a:ext cx="8662416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7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432000"/>
            <a:ext cx="8662416" cy="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00"/>
            <a:ext cx="9144000" cy="6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836613"/>
            <a:ext cx="40433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C18C3E3-35B2-4826-9D3E-C5890822FBB4}" type="datetime1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78A704-79C5-4407-B9CA-A146B0D1D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89" r:id="rId3"/>
    <p:sldLayoutId id="2147483692" r:id="rId4"/>
    <p:sldLayoutId id="2147483694" r:id="rId5"/>
    <p:sldLayoutId id="2147483693" r:id="rId6"/>
    <p:sldLayoutId id="2147483695" r:id="rId7"/>
    <p:sldLayoutId id="2147483696" r:id="rId8"/>
    <p:sldLayoutId id="214748369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75A5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59832" y="489446"/>
            <a:ext cx="5672462" cy="461665"/>
          </a:xfrm>
        </p:spPr>
        <p:txBody>
          <a:bodyPr wrap="square" lIns="0" tIns="0" rIns="0" bIns="0" anchor="t">
            <a:spAutoFit/>
          </a:bodyPr>
          <a:lstStyle>
            <a:lvl1pPr algn="r">
              <a:defRPr sz="3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14074"/>
          <a:stretch/>
        </p:blipFill>
        <p:spPr>
          <a:xfrm>
            <a:off x="4060" y="452582"/>
            <a:ext cx="9135879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4182"/>
          <a:stretch/>
        </p:blipFill>
        <p:spPr>
          <a:xfrm>
            <a:off x="4060" y="490449"/>
            <a:ext cx="9135879" cy="53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501"/>
          <a:stretch/>
        </p:blipFill>
        <p:spPr>
          <a:xfrm>
            <a:off x="187176" y="536944"/>
            <a:ext cx="8665536" cy="44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24939"/>
            <a:ext cx="913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6849"/>
          <a:stretch/>
        </p:blipFill>
        <p:spPr>
          <a:xfrm>
            <a:off x="4060" y="490449"/>
            <a:ext cx="9135879" cy="51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89" y="903384"/>
            <a:ext cx="7554447" cy="4390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0" y="6255779"/>
            <a:ext cx="1636295" cy="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b="13266"/>
          <a:stretch/>
        </p:blipFill>
        <p:spPr>
          <a:xfrm>
            <a:off x="4060" y="452583"/>
            <a:ext cx="9135879" cy="5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19" t="660"/>
          <a:stretch/>
        </p:blipFill>
        <p:spPr>
          <a:xfrm>
            <a:off x="21265" y="555750"/>
            <a:ext cx="7717432" cy="52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 b="13266"/>
          <a:stretch/>
        </p:blipFill>
        <p:spPr>
          <a:xfrm>
            <a:off x="4060" y="415637"/>
            <a:ext cx="9135879" cy="55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22" y="500012"/>
            <a:ext cx="8244855" cy="54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27" y="522098"/>
            <a:ext cx="7759568" cy="53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780"/>
          <a:stretch/>
        </p:blipFill>
        <p:spPr>
          <a:xfrm>
            <a:off x="676275" y="515382"/>
            <a:ext cx="8486775" cy="53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35100" y="530284"/>
            <a:ext cx="7713989" cy="5346642"/>
            <a:chOff x="835100" y="530283"/>
            <a:chExt cx="7713989" cy="539190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13260" t="7769" r="12518"/>
            <a:stretch/>
          </p:blipFill>
          <p:spPr>
            <a:xfrm>
              <a:off x="835100" y="530283"/>
              <a:ext cx="7713989" cy="539190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38738" t="90881" r="35928" b="5161"/>
            <a:stretch/>
          </p:blipFill>
          <p:spPr>
            <a:xfrm>
              <a:off x="2269476" y="5387247"/>
              <a:ext cx="2633032" cy="231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2"/>
          <a:stretch/>
        </p:blipFill>
        <p:spPr>
          <a:xfrm>
            <a:off x="4060" y="489526"/>
            <a:ext cx="9135879" cy="63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46491</TotalTime>
  <Words>1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designer</dc:creator>
  <cp:keywords>IEK GROUP</cp:keywords>
  <cp:lastModifiedBy>Каримуллин Марат Фаритович</cp:lastModifiedBy>
  <cp:revision>1131</cp:revision>
  <cp:lastPrinted>2018-10-26T10:52:52Z</cp:lastPrinted>
  <dcterms:created xsi:type="dcterms:W3CDTF">2006-05-30T05:19:11Z</dcterms:created>
  <dcterms:modified xsi:type="dcterms:W3CDTF">2020-03-12T08:42:51Z</dcterms:modified>
</cp:coreProperties>
</file>